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6" r:id="rId5"/>
    <p:sldId id="265" r:id="rId6"/>
    <p:sldId id="267" r:id="rId7"/>
    <p:sldId id="268" r:id="rId8"/>
    <p:sldId id="269" r:id="rId9"/>
    <p:sldId id="27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F3098-83C3-0945-9BD8-9F030ED8DD61}" type="datetimeFigureOut">
              <a:rPr lang="en-US" smtClean="0"/>
              <a:t>6/20/21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C2645-B37F-E848-ADF6-CCBA8520B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46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45C826-D487-1848-B7E4-9DEB67FC69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47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8BB35-7F02-1647-8EA5-D6299040C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26A79-8346-114C-A7F9-AC8D13668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D3226-2A40-F544-A1E8-D77D14F97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BAF3F-182F-AA43-8715-B9BF46BEC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2D0CD-370C-734C-925C-0BA27F08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90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EAE2D-204E-B34D-BE13-0A0D9C21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A985AE-9AF9-E044-B782-267509AD8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AFF54-1E6E-F249-9F78-9E0D27667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9365F-E0A6-F342-8779-3BA696488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F252A-0BAA-4642-B1F7-F81275C79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309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975CC-5FE2-6441-97CE-DA26DA060D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9CEC64-DAE2-FC47-A2D2-E42F8C8AD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3ED09-4174-8C49-958C-BDD72E10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37F03-D2BC-204E-B4FB-C46372893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B852E-4CAA-6C4A-9088-549CD81B5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66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52A11-39BA-A74D-BAAE-4A5CFFCA3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7276A-3BD3-FB4A-953F-06C3E0C10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ED9C3-408B-0546-AEC5-7EFC765ED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64C9F-6498-E94A-A931-38BA2A97A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2BE6D-076A-3543-9D84-C3FADA47E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331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406FE-C92D-BA42-96C8-40FB6154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C0529-5895-B345-90DB-01EE6D5EE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55E88-CCDB-0041-9C27-CA2AA195E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63536-034E-354B-840D-D55BAAECD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21BA4-E40F-1A44-9527-7BFF5C7D5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46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FD4DD-7586-8249-96FF-18AEA53FD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F3291-1114-DE4C-A71D-EDAF4A0549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8A20B-E712-5542-AE1C-D0BE6F0EC0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C2F0E2-ECAF-2645-984F-D3E47E31B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FA046-8B0D-734B-AEFF-972AF017B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B0E54A-4D1C-A243-94F1-7E535CE94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537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A7FD-C7FB-EC46-ACC2-91F2B80A6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FB709-2FE4-D84C-86A7-1B20EB006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636762-97C6-E846-858C-2169EB34A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C95A8A-5AAB-1E4C-AA38-302087E5A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214AE0-4C11-9346-895A-172DF853E9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6F1F22-7B6D-494B-95ED-9D3D282CE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D5015-911A-AB49-99B3-2C626289E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DF02B8-93C4-CA4B-8C7F-8200414E5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7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5EFF-C03C-3342-9A7B-DA4D6A293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E98FCE-C925-3246-8597-6D6E3ACE1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5B74D9-0C0B-D34A-9D1E-EA572980C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59EBA-B623-5D46-9EAA-C1629C81A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686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FC6B9B-CD08-C14D-A789-BD543018A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9D1B9F-228E-7D49-BE3E-A81A1BBBA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994B1-C686-144A-AF10-428F32E9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20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6E58D-03C8-CE4F-BD2D-B902C0C80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95113-8D00-554C-B9BA-6B41D2737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E2CC9-A262-E24F-BDD8-834C6BC2E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953D6-515E-F044-8AC3-F6DE32B51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AC5F3-B76E-0F4D-A99F-A0C601A40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3A6CC7-7AEE-0C4C-A54E-F368AD247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623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1F828-79C2-0949-821F-631D20567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004635-EC98-C547-BAED-85756A87D4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55ACE6-57F9-AC46-9E1C-0723D6C88E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FCBB3-71FA-C149-841B-7B5821BA3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7AF4D2-D3FA-6945-8D2F-4F192E53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BB8B77-218F-364A-85A6-9E31B8433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06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4AB992-65A7-184A-AAAF-1A7521854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BF075-F173-7042-9EB3-E3E30DC92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53501-1923-AA45-98AD-1201F8206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5C718-EB72-584C-A3FB-BE0EB86D5403}" type="datetimeFigureOut">
              <a:rPr lang="en-US" smtClean="0"/>
              <a:t>6/20/21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144D4-7290-4748-8425-92D7D0C55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89454-BA08-5D4E-B916-61C6AA1655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89F1D-063E-C744-8968-98B6B67C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80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2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2" Type="http://schemas.openxmlformats.org/officeDocument/2006/relationships/image" Target="../media/image11.emf"/><Relationship Id="rId16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image" Target="../media/image13.emf"/><Relationship Id="rId9" Type="http://schemas.openxmlformats.org/officeDocument/2006/relationships/image" Target="../media/image18.emf"/><Relationship Id="rId1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AF27E-2FEB-3442-979D-9CF8A5133C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Images for 3D </a:t>
            </a:r>
            <a:r>
              <a:rPr lang="en-US" dirty="0" err="1"/>
              <a:t>kd</a:t>
            </a:r>
            <a:r>
              <a:rPr lang="en-US" dirty="0"/>
              <a:t> and source identification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65538C-1CFC-8446-9948-D56792E0C6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72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5D2E92-33E0-7D4F-A826-FBA3B0F24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2527300"/>
            <a:ext cx="7315200" cy="1803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54A193-F6DB-2149-B983-5BBC10EA1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1166" y="2719122"/>
            <a:ext cx="342900" cy="127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B7B2B8-5B8E-FA44-AC37-B2F3CF129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936" y="2687372"/>
            <a:ext cx="647700" cy="190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1DC527-D6C5-0843-BC07-BE0BDFE1DE5B}"/>
              </a:ext>
            </a:extLst>
          </p:cNvPr>
          <p:cNvSpPr txBox="1"/>
          <p:nvPr/>
        </p:nvSpPr>
        <p:spPr>
          <a:xfrm>
            <a:off x="2767914" y="6289589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logk_head.pdf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50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>
            <a:extLst>
              <a:ext uri="{FF2B5EF4-FFF2-40B4-BE49-F238E27FC236}">
                <a16:creationId xmlns:a16="http://schemas.microsoft.com/office/drawing/2014/main" id="{4BEEF054-CB3A-1D41-85C1-80912B1E2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38" y="1721827"/>
            <a:ext cx="4198938" cy="144761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18B2A389-129B-1E49-9753-ED5545DDA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169" y="2295710"/>
            <a:ext cx="4198938" cy="147301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2CE7F4F2-9BF9-014B-A36E-F58FB3F6C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265" y="2165971"/>
            <a:ext cx="4198937" cy="145608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4153792A-9F5B-6143-A5EF-2F7DEE9E3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94013"/>
            <a:ext cx="4198937" cy="145608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1050" name="Picture 26">
            <a:extLst>
              <a:ext uri="{FF2B5EF4-FFF2-40B4-BE49-F238E27FC236}">
                <a16:creationId xmlns:a16="http://schemas.microsoft.com/office/drawing/2014/main" id="{7063C6D6-7DFE-B341-8A04-C9FCD7359B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096" y="2894013"/>
            <a:ext cx="4198937" cy="145608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27B1207-B8F4-0243-AB80-DB87C84B0E3A}"/>
              </a:ext>
            </a:extLst>
          </p:cNvPr>
          <p:cNvCxnSpPr>
            <a:cxnSpLocks/>
          </p:cNvCxnSpPr>
          <p:nvPr/>
        </p:nvCxnSpPr>
        <p:spPr>
          <a:xfrm>
            <a:off x="5375276" y="3032217"/>
            <a:ext cx="1303820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D834A31-0C88-934A-BC16-3754259C823C}"/>
              </a:ext>
            </a:extLst>
          </p:cNvPr>
          <p:cNvSpPr txBox="1"/>
          <p:nvPr/>
        </p:nvSpPr>
        <p:spPr>
          <a:xfrm>
            <a:off x="5375276" y="2770607"/>
            <a:ext cx="1317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Autoregressive 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AE9AD7-AA76-D949-9537-EA7F6A653DD5}"/>
              </a:ext>
            </a:extLst>
          </p:cNvPr>
          <p:cNvSpPr/>
          <p:nvPr/>
        </p:nvSpPr>
        <p:spPr>
          <a:xfrm>
            <a:off x="1629833" y="2937933"/>
            <a:ext cx="914400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5C11D1-ACD4-EC49-AE4D-C8821EB7C9D0}"/>
              </a:ext>
            </a:extLst>
          </p:cNvPr>
          <p:cNvSpPr/>
          <p:nvPr/>
        </p:nvSpPr>
        <p:spPr>
          <a:xfrm>
            <a:off x="2230438" y="2338653"/>
            <a:ext cx="914400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04C68A-7B2F-B24E-9056-46C6FEEA5EE1}"/>
              </a:ext>
            </a:extLst>
          </p:cNvPr>
          <p:cNvSpPr/>
          <p:nvPr/>
        </p:nvSpPr>
        <p:spPr>
          <a:xfrm>
            <a:off x="2768600" y="1740350"/>
            <a:ext cx="914400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6B424C-0B4F-5F40-98E3-69B7138F68ED}"/>
              </a:ext>
            </a:extLst>
          </p:cNvPr>
          <p:cNvSpPr/>
          <p:nvPr/>
        </p:nvSpPr>
        <p:spPr>
          <a:xfrm>
            <a:off x="8244855" y="2924266"/>
            <a:ext cx="1072712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17BD79-0545-4A4E-A1C3-99391136516D}"/>
              </a:ext>
            </a:extLst>
          </p:cNvPr>
          <p:cNvSpPr/>
          <p:nvPr/>
        </p:nvSpPr>
        <p:spPr>
          <a:xfrm>
            <a:off x="8860367" y="2196225"/>
            <a:ext cx="914400" cy="1312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D06075-C037-B349-A978-D224DECD8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0780" y="2924266"/>
            <a:ext cx="381000" cy="165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B1935B-5D8D-6C4D-89B3-BA435DE905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41577" y="2321720"/>
            <a:ext cx="431800" cy="165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5CB34C-AF55-8C46-BBBE-147998DEBD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71517" y="2192612"/>
            <a:ext cx="292100" cy="165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5C86F9-3889-2F4C-9A40-FC92D9F5F9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18246" y="2919645"/>
            <a:ext cx="749300" cy="165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1F21AE1-3F44-5946-A6D3-03EA384EB06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97188" y="1755087"/>
            <a:ext cx="495300" cy="165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9D0DAE-A59C-3342-ABE1-66D31DA381C7}"/>
              </a:ext>
            </a:extLst>
          </p:cNvPr>
          <p:cNvSpPr txBox="1"/>
          <p:nvPr/>
        </p:nvSpPr>
        <p:spPr>
          <a:xfrm>
            <a:off x="1470454" y="5968314"/>
            <a:ext cx="140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auto_reg.pdf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97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B6CE3F6-380F-A940-B58D-6C2F50D1F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016000"/>
            <a:ext cx="8166100" cy="482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83C8BD-CEDE-9549-AF8D-AA5848136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183" y="1293189"/>
            <a:ext cx="101727" cy="1017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385317-D792-5543-B622-A81ABEC34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9499" y="1837371"/>
            <a:ext cx="542544" cy="2147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88FF69-E482-CF41-B8F4-8FCE0155C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8499" y="2430433"/>
            <a:ext cx="881634" cy="2147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189B38-AC0F-554D-9669-157DA463B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9949" y="5329647"/>
            <a:ext cx="745998" cy="2486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BC6225-435A-1A46-BC84-12EA455FED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6299" y="2979265"/>
            <a:ext cx="723392" cy="2147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4E60496-3BAD-ED42-AB15-8B73BAD028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8505" y="4736585"/>
            <a:ext cx="938149" cy="2486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1C1B230-BE2E-6C4F-8922-982B602B37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31405" y="4166733"/>
            <a:ext cx="576453" cy="2486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C46081-836A-C94A-B1C0-448860DE7A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63795" y="3605207"/>
            <a:ext cx="124333" cy="14693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536EE2-9193-8D48-A3BE-798F8D4DAEE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19721" y="908054"/>
            <a:ext cx="607568" cy="1986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20F9B9F-D423-7B40-AE29-37E95229454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42713" y="908054"/>
            <a:ext cx="607568" cy="1986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F817C24-A225-7648-8837-25367E7781D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923439" y="908054"/>
            <a:ext cx="607568" cy="19862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A9BC7B-364E-8C4F-ABF5-C45313EE4DB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86719" y="908054"/>
            <a:ext cx="607568" cy="19862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4C73AB6-8DA9-4144-A3F9-FA11447E79E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60509" y="908054"/>
            <a:ext cx="607568" cy="1986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4797FCA-DBB0-BF40-BA64-BF31F54932D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918136" y="908054"/>
            <a:ext cx="607568" cy="1986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414E6B-52CE-3540-ABCB-086D25891385}"/>
              </a:ext>
            </a:extLst>
          </p:cNvPr>
          <p:cNvSpPr txBox="1"/>
          <p:nvPr/>
        </p:nvSpPr>
        <p:spPr>
          <a:xfrm>
            <a:off x="1025611" y="6289589"/>
            <a:ext cx="3035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Bayesian_nn_test.pdf</a:t>
            </a:r>
            <a:r>
              <a:rPr lang="en-US" dirty="0"/>
              <a:t> in thesis</a:t>
            </a:r>
          </a:p>
        </p:txBody>
      </p:sp>
    </p:spTree>
    <p:extLst>
      <p:ext uri="{BB962C8B-B14F-4D97-AF65-F5344CB8AC3E}">
        <p14:creationId xmlns:p14="http://schemas.microsoft.com/office/powerpoint/2010/main" val="4262975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DEC268-3BCA-EF49-B977-898EC8809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034" y="0"/>
            <a:ext cx="976393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0EDCDE-2A9D-7742-AC76-6E8D7395F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25" y="148590"/>
            <a:ext cx="3333750" cy="20002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679C5C-0ED7-6A4E-8973-E73BF2495112}"/>
              </a:ext>
            </a:extLst>
          </p:cNvPr>
          <p:cNvSpPr txBox="1"/>
          <p:nvPr/>
        </p:nvSpPr>
        <p:spPr>
          <a:xfrm rot="16200000">
            <a:off x="-200759" y="2971822"/>
            <a:ext cx="21691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Scenario 1: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CAAE-MT3DMS-ESMDA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246D3F-4597-3D46-B732-AA8E02E084E6}"/>
              </a:ext>
            </a:extLst>
          </p:cNvPr>
          <p:cNvSpPr txBox="1"/>
          <p:nvPr/>
        </p:nvSpPr>
        <p:spPr>
          <a:xfrm rot="16200000">
            <a:off x="421965" y="994826"/>
            <a:ext cx="914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553DAC-6BC9-0B4F-B38C-DED1FE325695}"/>
              </a:ext>
            </a:extLst>
          </p:cNvPr>
          <p:cNvSpPr txBox="1"/>
          <p:nvPr/>
        </p:nvSpPr>
        <p:spPr>
          <a:xfrm rot="16200000">
            <a:off x="-183662" y="5194310"/>
            <a:ext cx="21098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Scenario 2: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CAAE-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DenseED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-ESMDA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D102E2D-9A19-CE49-BC17-A9803C9391AD}"/>
              </a:ext>
            </a:extLst>
          </p:cNvPr>
          <p:cNvCxnSpPr>
            <a:cxnSpLocks/>
          </p:cNvCxnSpPr>
          <p:nvPr/>
        </p:nvCxnSpPr>
        <p:spPr>
          <a:xfrm>
            <a:off x="1257300" y="2148840"/>
            <a:ext cx="97206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F81BC8C-A531-1741-82C6-D2861104C0E1}"/>
              </a:ext>
            </a:extLst>
          </p:cNvPr>
          <p:cNvSpPr txBox="1"/>
          <p:nvPr/>
        </p:nvSpPr>
        <p:spPr>
          <a:xfrm>
            <a:off x="5193829" y="63561"/>
            <a:ext cx="12522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Histograms of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1D9E6B-17C8-6C48-AFE8-9303137CDA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8167" y="2528570"/>
            <a:ext cx="838200" cy="139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9A9BC0-27D1-D04C-96DA-33383EAD38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4095" y="2533263"/>
            <a:ext cx="762000" cy="139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3DD2F2-BA2B-FE48-97BF-CB2373A675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28863" y="371338"/>
            <a:ext cx="342900" cy="127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6C6C5E0-984C-E348-871F-CB0C8A222E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2485" y="147599"/>
            <a:ext cx="762000" cy="139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27ECE2-4DB5-B64B-A374-0B018B1256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11633" y="2528570"/>
            <a:ext cx="1092200" cy="139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F640E57-9669-9B49-A787-4619EFCD8837}"/>
              </a:ext>
            </a:extLst>
          </p:cNvPr>
          <p:cNvSpPr txBox="1"/>
          <p:nvPr/>
        </p:nvSpPr>
        <p:spPr>
          <a:xfrm>
            <a:off x="1257300" y="6326191"/>
            <a:ext cx="168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logk_esmda.pdf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62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4CCCFA-052D-8E4C-AEDF-9D6521D0C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1771650"/>
            <a:ext cx="7162800" cy="33147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5E2B319-2102-544B-BECE-B172CE2CFB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980" y="2375263"/>
            <a:ext cx="558800" cy="15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5E0016-12B4-4D4B-BF91-8176071B52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4741" y="2375263"/>
            <a:ext cx="444500" cy="152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6E5E63-D075-1F4C-97B7-68DF4E1BAD5D}"/>
              </a:ext>
            </a:extLst>
          </p:cNvPr>
          <p:cNvSpPr txBox="1"/>
          <p:nvPr/>
        </p:nvSpPr>
        <p:spPr>
          <a:xfrm>
            <a:off x="1779373" y="6252519"/>
            <a:ext cx="1527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CAAE_test.pdf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239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DC2395-FF75-0148-A2CC-078D32450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108380"/>
            <a:ext cx="11468100" cy="4876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92C8A9-C7C4-A545-BC88-80B4E142AFDE}"/>
              </a:ext>
            </a:extLst>
          </p:cNvPr>
          <p:cNvSpPr txBox="1"/>
          <p:nvPr/>
        </p:nvSpPr>
        <p:spPr>
          <a:xfrm>
            <a:off x="1371600" y="1287284"/>
            <a:ext cx="916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3AFD60-73A8-334A-8A9B-219F1A16C564}"/>
              </a:ext>
            </a:extLst>
          </p:cNvPr>
          <p:cNvSpPr txBox="1"/>
          <p:nvPr/>
        </p:nvSpPr>
        <p:spPr>
          <a:xfrm>
            <a:off x="5452234" y="1287284"/>
            <a:ext cx="12875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Mean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DE1ECB-C3BA-E243-889E-12E0C9AA0A7E}"/>
              </a:ext>
            </a:extLst>
          </p:cNvPr>
          <p:cNvSpPr txBox="1"/>
          <p:nvPr/>
        </p:nvSpPr>
        <p:spPr>
          <a:xfrm>
            <a:off x="9554817" y="1287284"/>
            <a:ext cx="1215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365A4-F33A-5F43-B1E0-3C784135E09C}"/>
              </a:ext>
            </a:extLst>
          </p:cNvPr>
          <p:cNvSpPr txBox="1"/>
          <p:nvPr/>
        </p:nvSpPr>
        <p:spPr>
          <a:xfrm>
            <a:off x="983974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95EE06-0087-4F46-9F36-4ECA2E72202B}"/>
              </a:ext>
            </a:extLst>
          </p:cNvPr>
          <p:cNvSpPr txBox="1"/>
          <p:nvPr/>
        </p:nvSpPr>
        <p:spPr>
          <a:xfrm>
            <a:off x="5218196" y="3861181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A50BB2-32BB-BE40-9393-FC6E50B69312}"/>
              </a:ext>
            </a:extLst>
          </p:cNvPr>
          <p:cNvSpPr txBox="1"/>
          <p:nvPr/>
        </p:nvSpPr>
        <p:spPr>
          <a:xfrm>
            <a:off x="9401730" y="3861179"/>
            <a:ext cx="15215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Posterior sample 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FE49AA-9C4F-C24F-A591-F99BFC18E170}"/>
              </a:ext>
            </a:extLst>
          </p:cNvPr>
          <p:cNvSpPr txBox="1"/>
          <p:nvPr/>
        </p:nvSpPr>
        <p:spPr>
          <a:xfrm>
            <a:off x="1124465" y="6339016"/>
            <a:ext cx="2928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ESMDA_kd_960.pdf in thesis</a:t>
            </a:r>
          </a:p>
        </p:txBody>
      </p:sp>
    </p:spTree>
    <p:extLst>
      <p:ext uri="{BB962C8B-B14F-4D97-AF65-F5344CB8AC3E}">
        <p14:creationId xmlns:p14="http://schemas.microsoft.com/office/powerpoint/2010/main" val="4213172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CBA0EB-7623-4B4A-AB84-856F1F877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85800"/>
            <a:ext cx="9144000" cy="5486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E5BD06-FEFD-FE46-884D-FE2EB22A3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557" y="1133904"/>
            <a:ext cx="406400" cy="215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0B89A5-2ED5-C045-B4A9-B8B6BCF52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5179" y="1197404"/>
            <a:ext cx="165100" cy="88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76F5908-3100-EA4F-A6EB-C0C6D40CBA7D}"/>
              </a:ext>
            </a:extLst>
          </p:cNvPr>
          <p:cNvSpPr txBox="1"/>
          <p:nvPr/>
        </p:nvSpPr>
        <p:spPr>
          <a:xfrm>
            <a:off x="617838" y="6363729"/>
            <a:ext cx="142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errorbars.pdf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413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F11646-5CA9-DB41-AED9-BFDC5682E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1885950"/>
            <a:ext cx="10134600" cy="308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E6CA02-637B-4647-9F04-4B57F60D2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5578" y="2172215"/>
            <a:ext cx="647700" cy="190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E573AE-26C7-4949-AD3F-67757674DB1B}"/>
              </a:ext>
            </a:extLst>
          </p:cNvPr>
          <p:cNvSpPr txBox="1"/>
          <p:nvPr/>
        </p:nvSpPr>
        <p:spPr>
          <a:xfrm>
            <a:off x="1099751" y="6252519"/>
            <a:ext cx="160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Head_well.pdf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5397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18175E-8321-E949-AA3E-DECDF329F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98450"/>
            <a:ext cx="7162800" cy="6261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A6404A-837C-9140-B951-28894A266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6046" y="2172804"/>
            <a:ext cx="342900" cy="127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3F4E6B-0E07-EB47-9BA2-4B1A8ACA9502}"/>
              </a:ext>
            </a:extLst>
          </p:cNvPr>
          <p:cNvSpPr txBox="1"/>
          <p:nvPr/>
        </p:nvSpPr>
        <p:spPr>
          <a:xfrm rot="1116313">
            <a:off x="4065373" y="5214552"/>
            <a:ext cx="928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150 pixels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5C530D-099A-EB4D-8FC5-168C596EFA69}"/>
              </a:ext>
            </a:extLst>
          </p:cNvPr>
          <p:cNvSpPr txBox="1"/>
          <p:nvPr/>
        </p:nvSpPr>
        <p:spPr>
          <a:xfrm rot="18668894">
            <a:off x="6883805" y="4661102"/>
            <a:ext cx="928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180 pixels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EDD192-49E9-2744-82DE-2A8A85E0B317}"/>
              </a:ext>
            </a:extLst>
          </p:cNvPr>
          <p:cNvSpPr txBox="1"/>
          <p:nvPr/>
        </p:nvSpPr>
        <p:spPr>
          <a:xfrm rot="16200000">
            <a:off x="2699952" y="3739341"/>
            <a:ext cx="928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105 pixels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F40338-2C26-9946-9C33-344A3027E0FC}"/>
              </a:ext>
            </a:extLst>
          </p:cNvPr>
          <p:cNvSpPr txBox="1"/>
          <p:nvPr/>
        </p:nvSpPr>
        <p:spPr>
          <a:xfrm>
            <a:off x="2051222" y="6240162"/>
            <a:ext cx="1781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logk_training.pdf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43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92</Words>
  <Application>Microsoft Macintosh PowerPoint</Application>
  <PresentationFormat>Widescreen</PresentationFormat>
  <Paragraphs>28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Images for 3D kd and source identification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Zitong Zhou</dc:creator>
  <cp:lastModifiedBy>Zitong Zhou</cp:lastModifiedBy>
  <cp:revision>9</cp:revision>
  <dcterms:created xsi:type="dcterms:W3CDTF">2021-06-19T07:17:21Z</dcterms:created>
  <dcterms:modified xsi:type="dcterms:W3CDTF">2021-06-20T06:18:50Z</dcterms:modified>
</cp:coreProperties>
</file>

<file path=docProps/thumbnail.jpeg>
</file>